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861" r:id="rId2"/>
    <p:sldId id="964" r:id="rId3"/>
    <p:sldId id="965" r:id="rId4"/>
    <p:sldId id="966" r:id="rId5"/>
    <p:sldId id="975" r:id="rId6"/>
    <p:sldId id="976" r:id="rId7"/>
    <p:sldId id="977" r:id="rId8"/>
    <p:sldId id="978" r:id="rId9"/>
    <p:sldId id="979" r:id="rId10"/>
    <p:sldId id="974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5" autoAdjust="0"/>
    <p:restoredTop sz="82486" autoAdjust="0"/>
  </p:normalViewPr>
  <p:slideViewPr>
    <p:cSldViewPr>
      <p:cViewPr varScale="1">
        <p:scale>
          <a:sx n="120" d="100"/>
          <a:sy n="120" d="100"/>
        </p:scale>
        <p:origin x="192" y="184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68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0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53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04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698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37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774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9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16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sz="4400" ker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Peter 1:13 - 2:3</a:t>
            </a: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– Being the Church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0B5013-0F1F-CF4C-BA87-23648417F971}"/>
              </a:ext>
            </a:extLst>
          </p:cNvPr>
          <p:cNvSpPr txBox="1"/>
          <p:nvPr/>
        </p:nvSpPr>
        <p:spPr>
          <a:xfrm>
            <a:off x="3995936" y="-9738"/>
            <a:ext cx="4538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(Meeting, Fellowshipping, Loving)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0447BB-1147-F942-B80B-73FCD4C80F6E}"/>
              </a:ext>
            </a:extLst>
          </p:cNvPr>
          <p:cNvSpPr txBox="1"/>
          <p:nvPr/>
        </p:nvSpPr>
        <p:spPr>
          <a:xfrm>
            <a:off x="-22079" y="1585490"/>
            <a:ext cx="655272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Church is the community of God’s enduring Restoration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0" y="337220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believers, aren’t on their own.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 become Christ-like, fondness develops, for others who are Christ-like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192775" y="3151564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600" b="1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So put away all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malice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all </a:t>
            </a:r>
            <a:r>
              <a:rPr lang="en-AU" sz="1600" u="sng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deceit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hypocrisy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envy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all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slander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n-AU" sz="16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Like newborn infants, long for the </a:t>
            </a:r>
            <a:r>
              <a:rPr lang="en-AU" sz="1600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pure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spiritual milk, that by it you may grow up into salvation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320A36-7DA7-CB43-A918-EC8088731569}"/>
              </a:ext>
            </a:extLst>
          </p:cNvPr>
          <p:cNvSpPr txBox="1"/>
          <p:nvPr/>
        </p:nvSpPr>
        <p:spPr>
          <a:xfrm>
            <a:off x="1021942" y="1018149"/>
            <a:ext cx="806331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763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“‘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Once you have begun to grow in holiness so that you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have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a genuine affection for one another,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make your love for each other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earnest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deep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and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strong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’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AU" sz="1000" i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Grudem, W.A., 1988.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A3D3-7CF9-CA41-B768-95744E02F79A}"/>
              </a:ext>
            </a:extLst>
          </p:cNvPr>
          <p:cNvSpPr txBox="1"/>
          <p:nvPr/>
        </p:nvSpPr>
        <p:spPr>
          <a:xfrm>
            <a:off x="-22986" y="1882891"/>
            <a:ext cx="912772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word (by which we are regenerated) is imperishable/trustworthy/true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been re-generated to share life and love together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the enduring word of God, of Restoration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41F916-B436-A84C-80E4-2B0F47FB161C}"/>
              </a:ext>
            </a:extLst>
          </p:cNvPr>
          <p:cNvSpPr txBox="1"/>
          <p:nvPr/>
        </p:nvSpPr>
        <p:spPr>
          <a:xfrm>
            <a:off x="372550" y="2795845"/>
            <a:ext cx="914309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Crave pure, spiritual milk...  The  </a:t>
            </a:r>
            <a:r>
              <a:rPr lang="en-AU" sz="2000" dirty="0" err="1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ῥῆμ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α ( </a:t>
            </a:r>
            <a:r>
              <a:rPr lang="en-AU" sz="20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rhēma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) spoken / written word of God</a:t>
            </a:r>
            <a:r>
              <a:rPr lang="en-AU" sz="2000" dirty="0">
                <a:solidFill>
                  <a:srgbClr val="FFFF00"/>
                </a:solidFill>
              </a:rPr>
              <a:t>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F2CEC9-08DE-934F-BAEF-B3CE64519F2F}"/>
              </a:ext>
            </a:extLst>
          </p:cNvPr>
          <p:cNvSpPr txBox="1"/>
          <p:nvPr/>
        </p:nvSpPr>
        <p:spPr>
          <a:xfrm>
            <a:off x="-10955" y="3741770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Attitudes &amp; actions that destroy fellowship – have no place in the church – root it out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1532B7-D85A-3648-A011-2D668A23A6CD}"/>
              </a:ext>
            </a:extLst>
          </p:cNvPr>
          <p:cNvSpPr txBox="1"/>
          <p:nvPr/>
        </p:nvSpPr>
        <p:spPr>
          <a:xfrm>
            <a:off x="-6444" y="4059161"/>
            <a:ext cx="914309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Taking seriously, the word of God –– to change us –– to grow spiritually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FC0A67-00B0-CC4D-A21C-A2ABEA7F33A7}"/>
              </a:ext>
            </a:extLst>
          </p:cNvPr>
          <p:cNvSpPr txBox="1"/>
          <p:nvPr/>
        </p:nvSpPr>
        <p:spPr>
          <a:xfrm>
            <a:off x="0" y="4343349"/>
            <a:ext cx="91047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Crave pure Biblical teaching – that’s how we grow spiritually.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E4CDD5-80ED-1D42-B81A-A5DD4376C9A8}"/>
              </a:ext>
            </a:extLst>
          </p:cNvPr>
          <p:cNvSpPr txBox="1"/>
          <p:nvPr/>
        </p:nvSpPr>
        <p:spPr>
          <a:xfrm>
            <a:off x="12031" y="4638123"/>
            <a:ext cx="910474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cannot have strong, lasting loving fellowship with others who accept deceitful teaching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 together in the word   –––   Grow together in love</a:t>
            </a:r>
          </a:p>
        </p:txBody>
      </p:sp>
    </p:spTree>
    <p:extLst>
      <p:ext uri="{BB962C8B-B14F-4D97-AF65-F5344CB8AC3E}">
        <p14:creationId xmlns:p14="http://schemas.microsoft.com/office/powerpoint/2010/main" val="266781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Therefore, preparing your minds for action, and being sober-minded, set your hope fully on the grace that will be brought to you at the revelation of Jesus Christ.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As obedient children, do not be conformed to the passions of your former ignorance,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as he who called you is holy, you also be holy in all your conduct,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since it is written, “You shall be holy, for I am holy.”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if you call on him as Father who judges impartially according to each one’s deeds, conduct yourselves with fear throughout the time of your exile,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knowing that you were ransomed from the futile ways inherited from your forefathers, not with perishable things such as silver or gold,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19 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with the precious blood of Christ, like that of a lamb without blemish or spot.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969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19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He was foreknown before the foundation of the world but was made manifest in the last times for the sake of you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who through him are believers in God, who raised him from the dead and gave him glory, so that your faith and hope are in God. 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Having purified your souls by your obedience to the truth for a sincere brotherly love, love one another earnestly from a pure heart,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since you have been born again, not of perishable seed but of imperishable, through the living and abiding word of God;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0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3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24 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“All flesh is like grass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all its glory like the flower of grass.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The grass withers,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the flower falls,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25 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but the word of the Lord remains forever.”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this word is the good news that was preached to you.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C3A507C-82D7-B043-8EBF-156BC8C0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77580"/>
            <a:ext cx="9144000" cy="17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So put away all malice and all deceit and hypocrisy and envy and all slander.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Like newborn infants, long for the pure spiritual milk, that by it you may grow up into salvation —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if indeed you have tasted that the Lord is good. </a:t>
            </a:r>
          </a:p>
        </p:txBody>
      </p:sp>
    </p:spTree>
    <p:extLst>
      <p:ext uri="{BB962C8B-B14F-4D97-AF65-F5344CB8AC3E}">
        <p14:creationId xmlns:p14="http://schemas.microsoft.com/office/powerpoint/2010/main" val="64326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73CC1A-B836-684F-BAF1-B57BC03A5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948"/>
            <a:ext cx="9144000" cy="531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8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– Being the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1509496" y="442188"/>
            <a:ext cx="7634504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people avoid fellowshipping at church (in person) because they want to avoid potentially difficult relationships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0B5013-0F1F-CF4C-BA87-23648417F971}"/>
              </a:ext>
            </a:extLst>
          </p:cNvPr>
          <p:cNvSpPr txBox="1"/>
          <p:nvPr/>
        </p:nvSpPr>
        <p:spPr>
          <a:xfrm>
            <a:off x="3995936" y="-9738"/>
            <a:ext cx="4538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(Meeting, Fellowshipping, Loving)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16271" y="2069316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believers, aren’t on their own.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 become Christ-like, fondness develops, for others who are Christ-like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322700" y="1361430"/>
            <a:ext cx="84986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Having purified your souls by your obedience to the truth for a sincere </a:t>
            </a:r>
            <a:r>
              <a:rPr lang="en-AU" sz="2000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brotherly love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AU" sz="2000" dirty="0">
                <a:highlight>
                  <a:srgbClr val="00FFFF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love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one another earnestly from a pure heart, </a:t>
            </a:r>
            <a:endParaRPr lang="en-A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320A36-7DA7-CB43-A918-EC8088731569}"/>
              </a:ext>
            </a:extLst>
          </p:cNvPr>
          <p:cNvSpPr txBox="1"/>
          <p:nvPr/>
        </p:nvSpPr>
        <p:spPr>
          <a:xfrm>
            <a:off x="548478" y="2713484"/>
            <a:ext cx="806331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763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“‘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Once you have begun to grow in holiness so that you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have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a genuine affection for one another,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make your love for each other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earnest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deep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and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strong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’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AU" sz="1000" i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Grudem, W.A., 1988. </a:t>
            </a:r>
          </a:p>
        </p:txBody>
      </p:sp>
    </p:spTree>
    <p:extLst>
      <p:ext uri="{BB962C8B-B14F-4D97-AF65-F5344CB8AC3E}">
        <p14:creationId xmlns:p14="http://schemas.microsoft.com/office/powerpoint/2010/main" val="371634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– Being the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2699792" y="442188"/>
            <a:ext cx="6444208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people avoid fellowshipping at church (in person) because they want to avoid potentially difficult relationships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0B5013-0F1F-CF4C-BA87-23648417F971}"/>
              </a:ext>
            </a:extLst>
          </p:cNvPr>
          <p:cNvSpPr txBox="1"/>
          <p:nvPr/>
        </p:nvSpPr>
        <p:spPr>
          <a:xfrm>
            <a:off x="3995936" y="-9738"/>
            <a:ext cx="4538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(Meeting, Fellowshipping, Loving)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22986" y="1092340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believers, aren’t on their own.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 become Christ-like, fondness develops, for others who are Christ-like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179512" y="2450378"/>
            <a:ext cx="84986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Having purified your souls by your obedience to the truth for a sincere brotherly love, love one another earnestly from a pure heart, </a:t>
            </a:r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23 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since you have been born again </a:t>
            </a:r>
            <a:r>
              <a:rPr lang="en-A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[regenerated]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not of perishable seed but of </a:t>
            </a:r>
            <a:r>
              <a:rPr lang="en-AU" sz="20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imperishable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through the </a:t>
            </a:r>
            <a:r>
              <a:rPr lang="en-AU" sz="2000" u="sng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living and abiding</a:t>
            </a:r>
            <a:r>
              <a:rPr lang="en-AU" sz="2000" dirty="0">
                <a:highlight>
                  <a:srgbClr val="FFFF00"/>
                </a:highlight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word of God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;</a:t>
            </a:r>
            <a:r>
              <a:rPr lang="en-AU" sz="2000" dirty="0"/>
              <a:t> </a:t>
            </a:r>
            <a:endParaRPr lang="en-A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320A36-7DA7-CB43-A918-EC8088731569}"/>
              </a:ext>
            </a:extLst>
          </p:cNvPr>
          <p:cNvSpPr txBox="1"/>
          <p:nvPr/>
        </p:nvSpPr>
        <p:spPr>
          <a:xfrm>
            <a:off x="1044928" y="1773269"/>
            <a:ext cx="806331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763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“‘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Once you have begun to grow in holiness so that you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have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a genuine affection for one another,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make your love for each other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earnest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deep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and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strong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’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AU" sz="1000" i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Grudem, W.A., 1988.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A3D3-7CF9-CA41-B768-95744E02F79A}"/>
              </a:ext>
            </a:extLst>
          </p:cNvPr>
          <p:cNvSpPr txBox="1"/>
          <p:nvPr/>
        </p:nvSpPr>
        <p:spPr>
          <a:xfrm>
            <a:off x="0" y="3751604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word (by which we are regenerated) is imperishable/trustworthy/true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been re-generated to share life and love together</a:t>
            </a:r>
          </a:p>
        </p:txBody>
      </p:sp>
    </p:spTree>
    <p:extLst>
      <p:ext uri="{BB962C8B-B14F-4D97-AF65-F5344CB8AC3E}">
        <p14:creationId xmlns:p14="http://schemas.microsoft.com/office/powerpoint/2010/main" val="363776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3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24 </a:t>
            </a: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for </a:t>
            </a: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“All flesh is like grass </a:t>
            </a: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all its glory like the flower of grass. </a:t>
            </a: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The grass withers, </a:t>
            </a: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the flower falls, </a:t>
            </a: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25 </a:t>
            </a: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but the word of the Lord remains forever.” </a:t>
            </a: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And this word is the good news that was preached to you.</a:t>
            </a:r>
            <a:endParaRPr lang="en-AU" sz="2400" dirty="0">
              <a:solidFill>
                <a:schemeClr val="bg1"/>
              </a:solidFill>
              <a:latin typeface="Comic Sans MS" panose="030F0902030302020204" pitchFamily="66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9C21AC-EC2F-CA4C-9BE2-EFE7F327C9D8}"/>
              </a:ext>
            </a:extLst>
          </p:cNvPr>
          <p:cNvSpPr txBox="1"/>
          <p:nvPr/>
        </p:nvSpPr>
        <p:spPr>
          <a:xfrm>
            <a:off x="899592" y="4513684"/>
            <a:ext cx="64807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Church is the community of God’s enduring Restoration</a:t>
            </a:r>
          </a:p>
        </p:txBody>
      </p:sp>
    </p:spTree>
    <p:extLst>
      <p:ext uri="{BB962C8B-B14F-4D97-AF65-F5344CB8AC3E}">
        <p14:creationId xmlns:p14="http://schemas.microsoft.com/office/powerpoint/2010/main" val="113771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– Being the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2699792" y="442188"/>
            <a:ext cx="6444208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people avoid fellowshipping at church (in person) because they want to avoid potentially difficult relationships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0B5013-0F1F-CF4C-BA87-23648417F971}"/>
              </a:ext>
            </a:extLst>
          </p:cNvPr>
          <p:cNvSpPr txBox="1"/>
          <p:nvPr/>
        </p:nvSpPr>
        <p:spPr>
          <a:xfrm>
            <a:off x="3995936" y="-9738"/>
            <a:ext cx="4538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(Meeting, Fellowshipping, Loving)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0447BB-1147-F942-B80B-73FCD4C80F6E}"/>
              </a:ext>
            </a:extLst>
          </p:cNvPr>
          <p:cNvSpPr txBox="1"/>
          <p:nvPr/>
        </p:nvSpPr>
        <p:spPr>
          <a:xfrm>
            <a:off x="907" y="2340610"/>
            <a:ext cx="655272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Church is the community of God’s enduring Restoration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22986" y="1092340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believers, aren’t on their own.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 become Christ-like, fondness develops, for others who are Christ-like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215761" y="3906684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600" b="1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So put away all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malice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all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deceit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hypocrisy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envy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and all </a:t>
            </a:r>
            <a:r>
              <a:rPr lang="en-AU" sz="1600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slander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n-AU" sz="16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16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Like newborn infants, long for the pure spiritual milk, that by it you may grow up into salvation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320A36-7DA7-CB43-A918-EC8088731569}"/>
              </a:ext>
            </a:extLst>
          </p:cNvPr>
          <p:cNvSpPr txBox="1"/>
          <p:nvPr/>
        </p:nvSpPr>
        <p:spPr>
          <a:xfrm>
            <a:off x="1044928" y="1773269"/>
            <a:ext cx="806331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763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“‘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Once you have begun to grow in holiness so that you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have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a genuine affection for one another, 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make your love for each other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earnest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deep</a:t>
            </a:r>
            <a:r>
              <a:rPr lang="en-AU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, and </a:t>
            </a:r>
            <a:r>
              <a:rPr lang="en-AU" b="1" i="1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strong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’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AU" sz="1000" i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Grudem, W.A., 1988.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9A3D3-7CF9-CA41-B768-95744E02F79A}"/>
              </a:ext>
            </a:extLst>
          </p:cNvPr>
          <p:cNvSpPr txBox="1"/>
          <p:nvPr/>
        </p:nvSpPr>
        <p:spPr>
          <a:xfrm>
            <a:off x="0" y="2638011"/>
            <a:ext cx="912772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word (by which we are regenerated) is imperishable/trustworthy/true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been re-generated to share life and love together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the enduring word of God, of Restoration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41F916-B436-A84C-80E4-2B0F47FB161C}"/>
              </a:ext>
            </a:extLst>
          </p:cNvPr>
          <p:cNvSpPr txBox="1"/>
          <p:nvPr/>
        </p:nvSpPr>
        <p:spPr>
          <a:xfrm>
            <a:off x="395536" y="3550965"/>
            <a:ext cx="914309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Crave pure, spiritual milk...  The  </a:t>
            </a:r>
            <a:r>
              <a:rPr lang="en-AU" sz="2000" dirty="0" err="1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ῥῆμ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α ( </a:t>
            </a:r>
            <a:r>
              <a:rPr lang="en-AU" sz="20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rhēma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) spoken / written word of God</a:t>
            </a:r>
            <a:r>
              <a:rPr lang="en-AU" sz="2000" dirty="0">
                <a:solidFill>
                  <a:srgbClr val="FFFF00"/>
                </a:solidFill>
              </a:rPr>
              <a:t>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F2CEC9-08DE-934F-BAEF-B3CE64519F2F}"/>
              </a:ext>
            </a:extLst>
          </p:cNvPr>
          <p:cNvSpPr txBox="1"/>
          <p:nvPr/>
        </p:nvSpPr>
        <p:spPr>
          <a:xfrm>
            <a:off x="12031" y="4496890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Attitudes &amp; actions that destroy fellowship – have no place in the church – root it out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1532B7-D85A-3648-A011-2D668A23A6CD}"/>
              </a:ext>
            </a:extLst>
          </p:cNvPr>
          <p:cNvSpPr txBox="1"/>
          <p:nvPr/>
        </p:nvSpPr>
        <p:spPr>
          <a:xfrm>
            <a:off x="16542" y="4814281"/>
            <a:ext cx="914309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Taking seriously, the word of God –– to change us –– to grow spiritually</a:t>
            </a:r>
          </a:p>
        </p:txBody>
      </p:sp>
    </p:spTree>
    <p:extLst>
      <p:ext uri="{BB962C8B-B14F-4D97-AF65-F5344CB8AC3E}">
        <p14:creationId xmlns:p14="http://schemas.microsoft.com/office/powerpoint/2010/main" val="42816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/>
      <p:bldP spid="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114393</TotalTime>
  <Words>1211</Words>
  <Application>Microsoft Macintosh PowerPoint</Application>
  <PresentationFormat>On-screen Show (16:10)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1913</cp:revision>
  <cp:lastPrinted>2020-10-09T04:32:07Z</cp:lastPrinted>
  <dcterms:created xsi:type="dcterms:W3CDTF">2016-11-04T06:28:01Z</dcterms:created>
  <dcterms:modified xsi:type="dcterms:W3CDTF">2020-10-09T04:42:21Z</dcterms:modified>
</cp:coreProperties>
</file>